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3" r:id="rId5"/>
    <p:sldId id="260" r:id="rId6"/>
    <p:sldId id="261" r:id="rId7"/>
    <p:sldId id="262" r:id="rId8"/>
    <p:sldId id="258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A9A18B22-912F-4835-865F-EF162B0AD395}" type="datetimeFigureOut">
              <a:rPr lang="nl-NL" smtClean="0"/>
              <a:t>14-10-2020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3ECE4-A976-4239-8944-CB03051D3BFD}" type="slidenum">
              <a:rPr lang="nl-NL" smtClean="0"/>
              <a:t>‹nr.›</a:t>
            </a:fld>
            <a:endParaRPr lang="nl-N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6585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18B22-912F-4835-865F-EF162B0AD395}" type="datetimeFigureOut">
              <a:rPr lang="nl-NL" smtClean="0"/>
              <a:t>14-10-2020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3ECE4-A976-4239-8944-CB03051D3BF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127592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18B22-912F-4835-865F-EF162B0AD395}" type="datetimeFigureOut">
              <a:rPr lang="nl-NL" smtClean="0"/>
              <a:t>14-10-2020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3ECE4-A976-4239-8944-CB03051D3BFD}" type="slidenum">
              <a:rPr lang="nl-NL" smtClean="0"/>
              <a:t>‹nr.›</a:t>
            </a:fld>
            <a:endParaRPr lang="nl-N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6838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18B22-912F-4835-865F-EF162B0AD395}" type="datetimeFigureOut">
              <a:rPr lang="nl-NL" smtClean="0"/>
              <a:t>14-10-2020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3ECE4-A976-4239-8944-CB03051D3BF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73806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18B22-912F-4835-865F-EF162B0AD395}" type="datetimeFigureOut">
              <a:rPr lang="nl-NL" smtClean="0"/>
              <a:t>14-10-2020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3ECE4-A976-4239-8944-CB03051D3BFD}" type="slidenum">
              <a:rPr lang="nl-NL" smtClean="0"/>
              <a:t>‹nr.›</a:t>
            </a:fld>
            <a:endParaRPr lang="nl-N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3054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18B22-912F-4835-865F-EF162B0AD395}" type="datetimeFigureOut">
              <a:rPr lang="nl-NL" smtClean="0"/>
              <a:t>14-10-2020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3ECE4-A976-4239-8944-CB03051D3BF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22416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18B22-912F-4835-865F-EF162B0AD395}" type="datetimeFigureOut">
              <a:rPr lang="nl-NL" smtClean="0"/>
              <a:t>14-10-2020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3ECE4-A976-4239-8944-CB03051D3BF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27992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18B22-912F-4835-865F-EF162B0AD395}" type="datetimeFigureOut">
              <a:rPr lang="nl-NL" smtClean="0"/>
              <a:t>14-10-2020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3ECE4-A976-4239-8944-CB03051D3BF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06337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18B22-912F-4835-865F-EF162B0AD395}" type="datetimeFigureOut">
              <a:rPr lang="nl-NL" smtClean="0"/>
              <a:t>14-10-2020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3ECE4-A976-4239-8944-CB03051D3BF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42134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18B22-912F-4835-865F-EF162B0AD395}" type="datetimeFigureOut">
              <a:rPr lang="nl-NL" smtClean="0"/>
              <a:t>14-10-2020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3ECE4-A976-4239-8944-CB03051D3BF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2945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18B22-912F-4835-865F-EF162B0AD395}" type="datetimeFigureOut">
              <a:rPr lang="nl-NL" smtClean="0"/>
              <a:t>14-10-2020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3ECE4-A976-4239-8944-CB03051D3BFD}" type="slidenum">
              <a:rPr lang="nl-NL" smtClean="0"/>
              <a:t>‹nr.›</a:t>
            </a:fld>
            <a:endParaRPr lang="nl-N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0717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A9A18B22-912F-4835-865F-EF162B0AD395}" type="datetimeFigureOut">
              <a:rPr lang="nl-NL" smtClean="0"/>
              <a:t>14-10-2020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EAA3ECE4-A976-4239-8944-CB03051D3BFD}" type="slidenum">
              <a:rPr lang="nl-NL" smtClean="0"/>
              <a:t>‹nr.›</a:t>
            </a:fld>
            <a:endParaRPr lang="nl-N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1393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FF6258-08F3-42EB-9464-94389EDE815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Wiskunde	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FE8B8100-B58C-4156-A97C-3C28C26F407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nl-NL" sz="2400" dirty="0"/>
              <a:t>Paragraaf 2.3</a:t>
            </a:r>
          </a:p>
        </p:txBody>
      </p:sp>
    </p:spTree>
    <p:extLst>
      <p:ext uri="{BB962C8B-B14F-4D97-AF65-F5344CB8AC3E}">
        <p14:creationId xmlns:p14="http://schemas.microsoft.com/office/powerpoint/2010/main" val="2684296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9BDD8F-C023-4CC6-89BE-05DE1570B6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Wat gaan we doen 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D2159C6-A010-4A51-A432-42B89FEE14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Toets H1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Opdrachtje bespreken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Negatieve getallen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Wikiwijs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Voor na de vakantie…</a:t>
            </a:r>
          </a:p>
        </p:txBody>
      </p:sp>
    </p:spTree>
    <p:extLst>
      <p:ext uri="{BB962C8B-B14F-4D97-AF65-F5344CB8AC3E}">
        <p14:creationId xmlns:p14="http://schemas.microsoft.com/office/powerpoint/2010/main" val="29942652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A5E8C84-D8C8-4A9C-AACD-E0C1C110AD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Opdrachten bespreken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ijdelijke aanduiding voor inhoud 2">
                <a:extLst>
                  <a:ext uri="{FF2B5EF4-FFF2-40B4-BE49-F238E27FC236}">
                    <a16:creationId xmlns:a16="http://schemas.microsoft.com/office/drawing/2014/main" id="{BB9E52CB-802F-4E66-A855-330EB560C16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nl-NL" dirty="0"/>
                  <a:t>Opdracht 9</a:t>
                </a:r>
              </a:p>
              <a:p>
                <a:pPr marL="0" indent="0">
                  <a:buNone/>
                </a:pPr>
                <a:endParaRPr lang="nl-NL" dirty="0"/>
              </a:p>
              <a:p>
                <a:pPr marL="0" indent="0">
                  <a:buNone/>
                </a:pPr>
                <a:r>
                  <a:rPr lang="nl-NL" dirty="0"/>
                  <a:t>	128 : 4 – (25 – 17) </a:t>
                </a:r>
                <a14:m>
                  <m:oMath xmlns:m="http://schemas.openxmlformats.org/officeDocument/2006/math">
                    <m:r>
                      <a:rPr lang="nl-NL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nl-NL" dirty="0"/>
                  <a:t> 4 + 48 : 12 – 4</a:t>
                </a:r>
              </a:p>
              <a:p>
                <a:pPr marL="0" indent="0">
                  <a:buNone/>
                </a:pPr>
                <a:endParaRPr lang="nl-NL" dirty="0"/>
              </a:p>
            </p:txBody>
          </p:sp>
        </mc:Choice>
        <mc:Fallback>
          <p:sp>
            <p:nvSpPr>
              <p:cNvPr id="3" name="Tijdelijke aanduiding voor inhoud 2">
                <a:extLst>
                  <a:ext uri="{FF2B5EF4-FFF2-40B4-BE49-F238E27FC236}">
                    <a16:creationId xmlns:a16="http://schemas.microsoft.com/office/drawing/2014/main" id="{BB9E52CB-802F-4E66-A855-330EB560C16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313" t="-1818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335278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A5E8C84-D8C8-4A9C-AACD-E0C1C110AD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Opdrachten bespreken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B9E52CB-802F-4E66-A855-330EB560C1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Opdracht 9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	800 – (300 – (200 – 150) • 2) – 450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412870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A036D0-A18C-442C-BE54-C2E97836E0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Negatieve getallen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4A96660-09B4-494E-880C-3F1C4A802C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Basisschool ?</a:t>
            </a:r>
          </a:p>
          <a:p>
            <a:pPr>
              <a:buFont typeface="Arial" panose="020B0604020202020204" pitchFamily="34" charset="0"/>
              <a:buChar char="•"/>
            </a:pPr>
            <a:endParaRPr lang="nl-NL" dirty="0"/>
          </a:p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Wat weten we al ?</a:t>
            </a:r>
          </a:p>
          <a:p>
            <a:pPr>
              <a:buFont typeface="Arial" panose="020B0604020202020204" pitchFamily="34" charset="0"/>
              <a:buChar char="•"/>
            </a:pPr>
            <a:endParaRPr lang="nl-NL" dirty="0"/>
          </a:p>
          <a:p>
            <a:pPr>
              <a:buFont typeface="Arial" panose="020B0604020202020204" pitchFamily="34" charset="0"/>
              <a:buChar char="•"/>
            </a:pPr>
            <a:endParaRPr lang="nl-NL" dirty="0"/>
          </a:p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Negatief &amp; Positief</a:t>
            </a:r>
          </a:p>
          <a:p>
            <a:pPr marL="0" indent="0">
              <a:buNone/>
            </a:pPr>
            <a:r>
              <a:rPr lang="nl-NL" dirty="0"/>
              <a:t>Onder 0 &amp; Boven 0</a:t>
            </a:r>
          </a:p>
          <a:p>
            <a:pPr>
              <a:buFont typeface="Arial" panose="020B0604020202020204" pitchFamily="34" charset="0"/>
              <a:buChar char="•"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783755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928080-0BD0-43C0-90CD-D1BF50EC06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Negatieve getallen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ABF9EE0-6266-413B-B38E-8368DA0A54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Hoe groter het negatieve getal, hoe kleiner het is</a:t>
            </a:r>
          </a:p>
          <a:p>
            <a:pPr>
              <a:buFont typeface="Arial" panose="020B0604020202020204" pitchFamily="34" charset="0"/>
              <a:buChar char="•"/>
            </a:pPr>
            <a:endParaRPr lang="nl-NL" dirty="0"/>
          </a:p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Negatief getal + …	</a:t>
            </a:r>
            <a:r>
              <a:rPr lang="nl-NL" dirty="0">
                <a:sym typeface="Wingdings" panose="05000000000000000000" pitchFamily="2" charset="2"/>
              </a:rPr>
              <a:t>Getal wordt groter	(=minder negatief)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dirty="0">
                <a:sym typeface="Wingdings" panose="05000000000000000000" pitchFamily="2" charset="2"/>
              </a:rPr>
              <a:t>Negatief getal - …	Getal wordt kleiner	(=nog negatiever)</a:t>
            </a:r>
          </a:p>
          <a:p>
            <a:pPr>
              <a:buFont typeface="Arial" panose="020B0604020202020204" pitchFamily="34" charset="0"/>
              <a:buChar char="•"/>
            </a:pPr>
            <a:endParaRPr lang="nl-NL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nl-NL" dirty="0">
                <a:sym typeface="Wingdings" panose="05000000000000000000" pitchFamily="2" charset="2"/>
              </a:rPr>
              <a:t>10 + -1 = 			10 - -1 = </a:t>
            </a:r>
          </a:p>
          <a:p>
            <a:pPr marL="0" indent="0">
              <a:buNone/>
            </a:pPr>
            <a:endParaRPr lang="nl-NL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nl-NL" dirty="0">
                <a:sym typeface="Wingdings" panose="05000000000000000000" pitchFamily="2" charset="2"/>
              </a:rPr>
              <a:t>= 	≈	&gt;	&lt;</a:t>
            </a:r>
          </a:p>
        </p:txBody>
      </p:sp>
    </p:spTree>
    <p:extLst>
      <p:ext uri="{BB962C8B-B14F-4D97-AF65-F5344CB8AC3E}">
        <p14:creationId xmlns:p14="http://schemas.microsoft.com/office/powerpoint/2010/main" val="3150446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51041EC-DE45-4B91-BA58-25DD4241A8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Wikiwijs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B93FA39-E055-47AC-AAD7-9003CC7990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Pak je iPad en ga naar Safari </a:t>
            </a:r>
            <a:r>
              <a:rPr lang="nl-NL" dirty="0">
                <a:sym typeface="Wingdings" panose="05000000000000000000" pitchFamily="2" charset="2"/>
              </a:rPr>
              <a:t> Favorieten  Wikiwijs Getallen en Formules</a:t>
            </a:r>
          </a:p>
          <a:p>
            <a:pPr>
              <a:buFont typeface="Arial" panose="020B0604020202020204" pitchFamily="34" charset="0"/>
              <a:buChar char="•"/>
            </a:pPr>
            <a:endParaRPr lang="nl-NL" dirty="0">
              <a:sym typeface="Wingdings" panose="05000000000000000000" pitchFamily="2" charset="2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nl-NL" u="sng" dirty="0">
                <a:sym typeface="Wingdings" panose="05000000000000000000" pitchFamily="2" charset="2"/>
              </a:rPr>
              <a:t>Lees</a:t>
            </a:r>
            <a:r>
              <a:rPr lang="nl-NL" dirty="0">
                <a:sym typeface="Wingdings" panose="05000000000000000000" pitchFamily="2" charset="2"/>
              </a:rPr>
              <a:t> wat je moet doen</a:t>
            </a:r>
          </a:p>
          <a:p>
            <a:pPr>
              <a:buFont typeface="Arial" panose="020B0604020202020204" pitchFamily="34" charset="0"/>
              <a:buChar char="•"/>
            </a:pPr>
            <a:endParaRPr lang="nl-NL" u="sng" dirty="0">
              <a:sym typeface="Wingdings" panose="05000000000000000000" pitchFamily="2" charset="2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nl-NL" dirty="0">
                <a:sym typeface="Wingdings" panose="05000000000000000000" pitchFamily="2" charset="2"/>
              </a:rPr>
              <a:t>Kom je er niet uit ?	Steek je vinger op !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850665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E40146-F23E-4999-8845-CB5DF1DDEB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Toets H1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CB6FC45-2F7F-4111-8661-1FD73897B4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Geen spullen op tafel !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Geen telefoons of </a:t>
            </a:r>
            <a:r>
              <a:rPr lang="nl-NL" dirty="0" err="1"/>
              <a:t>iPads</a:t>
            </a:r>
            <a:endParaRPr lang="nl-NL" dirty="0"/>
          </a:p>
          <a:p>
            <a:pPr>
              <a:buFont typeface="Arial" panose="020B0604020202020204" pitchFamily="34" charset="0"/>
              <a:buChar char="•"/>
            </a:pPr>
            <a:endParaRPr lang="nl-NL" dirty="0"/>
          </a:p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Kijk naar de vragen waar rode sterretjes bij staan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nl-NL" dirty="0"/>
              <a:t>Dit zijn wiskundige fouten, nu </a:t>
            </a:r>
            <a:r>
              <a:rPr lang="nl-NL" u="sng" dirty="0"/>
              <a:t>nog</a:t>
            </a:r>
            <a:r>
              <a:rPr lang="nl-NL" dirty="0"/>
              <a:t> geen puntenaftrek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Heb je vragen ? Steek je vinger op dan kom ik langs</a:t>
            </a:r>
          </a:p>
        </p:txBody>
      </p:sp>
    </p:spTree>
    <p:extLst>
      <p:ext uri="{BB962C8B-B14F-4D97-AF65-F5344CB8AC3E}">
        <p14:creationId xmlns:p14="http://schemas.microsoft.com/office/powerpoint/2010/main" val="22617438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19EA4A-9D87-4537-92A6-48D60A1FF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Voor na de vakantie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1069A83-6B43-4EC2-9C60-A531C06253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Maken opdracht 39, 40, 45, 48, 49, 51, 55</a:t>
            </a:r>
          </a:p>
          <a:p>
            <a:r>
              <a:rPr lang="nl-NL" dirty="0"/>
              <a:t>Meenemen: iPad, oortjes en rekenmachine </a:t>
            </a:r>
            <a:r>
              <a:rPr lang="nl-NL" dirty="0">
                <a:sym typeface="Wingdings" panose="05000000000000000000" pitchFamily="2" charset="2"/>
              </a:rPr>
              <a:t></a:t>
            </a:r>
            <a:r>
              <a:rPr lang="nl-NL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271079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">
  <a:themeElements>
    <a:clrScheme name="Integra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TM02900720[[fn=Integraal]]</Template>
  <TotalTime>758</TotalTime>
  <Words>240</Words>
  <Application>Microsoft Office PowerPoint</Application>
  <PresentationFormat>Breedbeeld</PresentationFormat>
  <Paragraphs>49</Paragraphs>
  <Slides>9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5" baseType="lpstr">
      <vt:lpstr>Arial</vt:lpstr>
      <vt:lpstr>Cambria Math</vt:lpstr>
      <vt:lpstr>Tw Cen MT</vt:lpstr>
      <vt:lpstr>Tw Cen MT Condensed</vt:lpstr>
      <vt:lpstr>Wingdings 3</vt:lpstr>
      <vt:lpstr>Integraal</vt:lpstr>
      <vt:lpstr>Wiskunde </vt:lpstr>
      <vt:lpstr>Wat gaan we doen ?</vt:lpstr>
      <vt:lpstr>Opdrachten bespreken</vt:lpstr>
      <vt:lpstr>Opdrachten bespreken</vt:lpstr>
      <vt:lpstr>Negatieve getallen</vt:lpstr>
      <vt:lpstr>Negatieve getallen</vt:lpstr>
      <vt:lpstr>Wikiwijs</vt:lpstr>
      <vt:lpstr>Toets H1</vt:lpstr>
      <vt:lpstr>Voor na de vakantie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Wiskunde</dc:title>
  <dc:creator>Nienke Bos</dc:creator>
  <cp:lastModifiedBy>Nienke Bos</cp:lastModifiedBy>
  <cp:revision>5</cp:revision>
  <dcterms:created xsi:type="dcterms:W3CDTF">2020-10-14T17:58:37Z</dcterms:created>
  <dcterms:modified xsi:type="dcterms:W3CDTF">2020-10-15T06:36:59Z</dcterms:modified>
</cp:coreProperties>
</file>